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898" r:id="rId4"/>
    <p:sldId id="259" r:id="rId5"/>
    <p:sldId id="260" r:id="rId6"/>
    <p:sldId id="261" r:id="rId7"/>
    <p:sldId id="262" r:id="rId8"/>
    <p:sldId id="755" r:id="rId9"/>
    <p:sldId id="909" r:id="rId10"/>
    <p:sldId id="1116" r:id="rId11"/>
    <p:sldId id="1124" r:id="rId12"/>
    <p:sldId id="1168" r:id="rId13"/>
    <p:sldId id="1169" r:id="rId14"/>
    <p:sldId id="1170" r:id="rId15"/>
    <p:sldId id="1162" r:id="rId16"/>
    <p:sldId id="1176" r:id="rId17"/>
    <p:sldId id="1183" r:id="rId18"/>
    <p:sldId id="1184" r:id="rId19"/>
    <p:sldId id="1141" r:id="rId20"/>
    <p:sldId id="1164" r:id="rId21"/>
    <p:sldId id="1177" r:id="rId22"/>
    <p:sldId id="1178" r:id="rId23"/>
    <p:sldId id="1077" r:id="rId24"/>
    <p:sldId id="407" r:id="rId25"/>
    <p:sldId id="417" r:id="rId26"/>
    <p:sldId id="281" r:id="rId27"/>
    <p:sldId id="950" r:id="rId28"/>
    <p:sldId id="276" r:id="rId29"/>
    <p:sldId id="277" r:id="rId30"/>
    <p:sldId id="278" r:id="rId31"/>
    <p:sldId id="1160" r:id="rId32"/>
    <p:sldId id="1179" r:id="rId33"/>
    <p:sldId id="283" r:id="rId34"/>
    <p:sldId id="284" r:id="rId35"/>
    <p:sldId id="309" r:id="rId36"/>
    <p:sldId id="310" r:id="rId37"/>
    <p:sldId id="961" r:id="rId38"/>
    <p:sldId id="962" r:id="rId39"/>
    <p:sldId id="1181" r:id="rId40"/>
    <p:sldId id="976" r:id="rId41"/>
    <p:sldId id="977" r:id="rId42"/>
    <p:sldId id="978" r:id="rId43"/>
    <p:sldId id="312" r:id="rId44"/>
    <p:sldId id="31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76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29/10/2023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44/2023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43" y="32766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BERSEGERA MELAKSANAKAN KEBAIKAN</a:t>
            </a:r>
            <a:endParaRPr lang="it-IT" sz="4800" dirty="0">
              <a:ln w="0"/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43000" endPos="22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76200" y="579120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19 Rabiul Akhir 1445H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3 November 2023M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657599" y="762000"/>
            <a:ext cx="1524001" cy="6667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598" y="1676400"/>
            <a:ext cx="8686800" cy="1447801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Kekayaan yang akan menimbulkan rasa angkuh yang melampaui batas.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657600" y="3533777"/>
            <a:ext cx="1524001" cy="6667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598" y="4343400"/>
            <a:ext cx="8686800" cy="1447801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 yang membinasakan sehingga sukar untuk beramal soleh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7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2096" y="478536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599" y="1362456"/>
            <a:ext cx="8830057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 tua yang menimbulkan kenyanyukan dan keuzuran.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09999" y="28956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52806" y="4038600"/>
            <a:ext cx="8686800" cy="1600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Kematian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cepat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secara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tiba-tiba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2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2503" y="1524000"/>
            <a:ext cx="8686800" cy="1981200"/>
          </a:xfrm>
          <a:prstGeom prst="roundRect">
            <a:avLst/>
          </a:prstGeom>
          <a:solidFill>
            <a:schemeClr val="accent6">
              <a:alpha val="6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Kemunculan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Dajjal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sebagai sejahat-jahat makhluk yang dinanti.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03903" y="5334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784852" y="40386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04800" y="4876800"/>
            <a:ext cx="8686800" cy="1371600"/>
          </a:xfrm>
          <a:prstGeom prst="roundRect">
            <a:avLst/>
          </a:prstGeom>
          <a:solidFill>
            <a:schemeClr val="accent6">
              <a:alpha val="6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Kiamat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sangat mengerikan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752600" y="762000"/>
            <a:ext cx="5334000" cy="914400"/>
          </a:xfrm>
          <a:prstGeom prst="frame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Segelintir manusia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04800" y="2231136"/>
            <a:ext cx="8229600" cy="3352800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  <a:alpha val="47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Gemar memilih sikap berlengah dengan mengatakan “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nanti dulu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”, “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sekejap lagi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”, “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biarlah dulu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atau “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nanti esok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 Semua itu bertujuan untuk menunda sesuatu pekerjaan yang baik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666750"/>
            <a:ext cx="8534400" cy="2533650"/>
          </a:xfrm>
          <a:prstGeom prst="roundRect">
            <a:avLst/>
          </a:prstGeom>
          <a:solidFill>
            <a:schemeClr val="accent6">
              <a:alpha val="5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 suka bertangguh ini mengakibatkan kesan yang buruk dengan hasilnya sudah pasti tidak sempurna atau terbengkalai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00050" y="3810000"/>
            <a:ext cx="8534400" cy="2381250"/>
          </a:xfrm>
          <a:prstGeom prst="roundRect">
            <a:avLst/>
          </a:prstGeom>
          <a:solidFill>
            <a:schemeClr val="accent6">
              <a:alpha val="5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suka bertangguh sebenarnya mencerminkan sikap tidak menghargai nikmat masa anugerah Allah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1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143000" y="666751"/>
            <a:ext cx="6172200" cy="1009650"/>
          </a:xfrm>
          <a:prstGeom prst="roundRect">
            <a:avLst/>
          </a:prstGeom>
          <a:solidFill>
            <a:schemeClr val="accent6">
              <a:alpha val="5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sangat berharga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04800" y="2514600"/>
            <a:ext cx="8534400" cy="3143250"/>
          </a:xfrm>
          <a:prstGeom prst="roundRect">
            <a:avLst/>
          </a:prstGeom>
          <a:solidFill>
            <a:schemeClr val="accent6">
              <a:alpha val="5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 sedetik berlalu tidak akan berulang kembali dan tidak boleh dijual beli. Manusia yang mensia-siakan waktu adalah manusia yang mendapat kerugian di dunia serta akhirat.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865" y="3582412"/>
            <a:ext cx="8147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“Demi masa,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berada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kerugian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melainkan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beramal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orang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menyeru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kebenaran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menyeru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kesabaran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 </a:t>
            </a:r>
          </a:p>
          <a:p>
            <a:pPr algn="just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(Surah Al-‘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Asr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1-3)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B3FADC-4507-4295-A769-4F8ACC97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" y="1276803"/>
            <a:ext cx="9083827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0808471C-4130-3D2E-1B60-244917EA6DA8}"/>
              </a:ext>
            </a:extLst>
          </p:cNvPr>
          <p:cNvSpPr/>
          <p:nvPr/>
        </p:nvSpPr>
        <p:spPr>
          <a:xfrm>
            <a:off x="533400" y="533400"/>
            <a:ext cx="8153400" cy="1219200"/>
          </a:xfrm>
          <a:prstGeom prst="round2Same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 kerana berlengah itu dapat mengundang kerugian dan bahaya,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0808471C-4130-3D2E-1B60-244917EA6DA8}"/>
              </a:ext>
            </a:extLst>
          </p:cNvPr>
          <p:cNvSpPr/>
          <p:nvPr/>
        </p:nvSpPr>
        <p:spPr>
          <a:xfrm>
            <a:off x="381000" y="2057400"/>
            <a:ext cx="8305800" cy="4114800"/>
          </a:xfrm>
          <a:prstGeom prst="roundRect">
            <a:avLst/>
          </a:prstGeom>
          <a:solidFill>
            <a:schemeClr val="accent2">
              <a:lumMod val="75000"/>
              <a:alpha val="68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 tidak hairanlah jika Nabi Muhammad SAW menyeru umatnya tidak membuang masa untuk melakukan kebaikan atau dengan kata lain bersegera melaksanakan kebaikan selagi ada kesempatan dan kelapangan.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340" y="1752600"/>
            <a:ext cx="81473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Rebutlah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lima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datangnya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lima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masa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sihat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masa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sakit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masa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lapang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sibuk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masa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tua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masa kaya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miskin; dan masa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                       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304800" y="167035"/>
            <a:ext cx="8583482" cy="1052166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</a:t>
            </a:r>
          </a:p>
          <a:p>
            <a:pPr lvl="0"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(yang bermaksud) :</a:t>
            </a:r>
          </a:p>
        </p:txBody>
      </p:sp>
    </p:spTree>
    <p:extLst>
      <p:ext uri="{BB962C8B-B14F-4D97-AF65-F5344CB8AC3E}">
        <p14:creationId xmlns:p14="http://schemas.microsoft.com/office/powerpoint/2010/main" val="312921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1066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799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 bersegera melakukan pekerjaan atau amal ibadat ialah untuk meningkatkan keimanan dan ketaatan seseorang terhadap Allah.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 txBox="1">
            <a:spLocks/>
          </p:cNvSpPr>
          <p:nvPr/>
        </p:nvSpPr>
        <p:spPr>
          <a:xfrm>
            <a:off x="454152" y="4221481"/>
            <a:ext cx="8229600" cy="2407919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beriman akan bersegera melakukan kebaikan dengan ikhlas dan bersungguh-sungguh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2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1066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590799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juga seharusnya bersegera memohon keampunan kepada Allah SWT demi menggapai nikmat syurgaNya yang maha luas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71500" y="228600"/>
            <a:ext cx="8077199" cy="1079213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328" y="383485"/>
            <a:ext cx="57134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10" y="3429000"/>
            <a:ext cx="80771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/>
              <a:t>Maksudnya : </a:t>
            </a:r>
            <a:r>
              <a:rPr lang="ms-MY" sz="3200" b="1" dirty="0">
                <a:solidFill>
                  <a:srgbClr val="C00000"/>
                </a:solidFill>
              </a:rPr>
              <a:t>"Dan segeralah kamu kepada (mengerjakan amal-amal yang baik untuk mendapat) keampunan daripada Tuhan kamu, dan (mendapat) Syurga yang bidangnya seluas segala langit dan bumi, yang disediakan bagi orang-orang yang bertaqwa.“</a:t>
            </a:r>
          </a:p>
          <a:p>
            <a:pPr algn="just"/>
            <a:r>
              <a:rPr lang="ms-MY" sz="2800" b="1" dirty="0"/>
              <a:t>                      	                          (Surah Ali Imran ayat 133)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F225A-F579-405E-B10A-9AA9314B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697"/>
            <a:ext cx="8888738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لِيْ وَلَكُمْ فِي الْقُرْآنِ الْعَظِيْمِ،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وَنَفَعَنِيْ وَإِيَّاكُمْ بِمَا فِيْهِ مِنَ الآيَاتِ وَالذِّكْرِ الْحَكِيْمِ،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وَتَقَبَّلَ مِنِّيْ وَمِنْكُمْ تِل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َ</a:t>
            </a: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اوَتَهُ إِنَّهُ هُوَ السَّمِيْعُ الْعَلِيْمُ،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أَقُوْلُ قَوْلِيْ هَذَا وَأَسْتَغْفِرُ اللهَ الْعَظِيْمَ لِيْ وَلَكُمْ،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وَلِسَائِرِ المُسْلِمِينَ وَالمُسْلِمَاتِ وَالمُؤْمِنِينَ وَالمُؤْمِنَاتِ،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فَاسْتَغْفِرُوْهُ، إِنَّهُ هُوَ الْغَفُوْرُ الرَّحِيْمُ.</a:t>
            </a:r>
            <a:endParaRPr lang="ar-YE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533400" y="1371600"/>
            <a:ext cx="8077200" cy="50292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 hamba-hamba Allah, berbaktilah kepada Allah SWT dan jagalah setiap gerak geri dan tutur kata. Setiap tindakan yang dilakukan dan setiap perkataan  yang diucapkan pasti akan dicatat oleh malaikat.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767814"/>
            <a:ext cx="8629650" cy="2585323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إِلَّا اللهُ وَحْدَهُ لَا شَرِيكَ لَهُ، تَعْظِيمًا لِشَأْنِهِ،</a:t>
            </a:r>
          </a:p>
          <a:p>
            <a:pPr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أنَّ مُحَمَّدًا عَبْدُهُ وَرَسُولُهُ وَخَلِيلُهُ،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49" y="3276600"/>
            <a:ext cx="8629652" cy="353943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penyaksian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mengagungkan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28600" y="1409700"/>
            <a:ext cx="8635141" cy="25527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fi-FI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setiap manusia akan diserahkan buku amalan masing-masing pada hari Akhirat nanti, dan ketika itu setiap yang tercatat dalam buku amalan tidak dapat diubah dan tak dapat dipinda lagi.</a:t>
            </a:r>
          </a:p>
          <a:p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54429" y="4191000"/>
            <a:ext cx="8635141" cy="23622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Mudah-mudahan dengan peringatan ini, kita akan menjadi hamba Allah yang mendapat rahmat serta keampunan-Nya dan dimasukkan ke dalam syurga bersama kekasih kita Nabi Muhammad SAW.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1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370101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Ya Rahman, Ya Rahim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Perbaikilah hubungan  sesama kami dengan penuh kasih sayang.  Limpahkanlah dalam kehidupan keluarga kami ketenangan dan kebahagiaan, Semangat muafakat dalam kejiranan, Para remaja yang teguh iman, tinggi ilmu dan mulia akhlaknya.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pohon kehadrat-Mu agar mantapkanlah pegangan kami menurut ajaran Ahli Sunnah Waljamaah dan jadikanlah kami sentiasa istiqamah dalam melaksanakan segala perintah-Mu. 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742456"/>
            <a:ext cx="8701030" cy="4062651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وبَارِكْ عَلٰى سَيِّدِنَا مُحَمّدٍ وَعَلَى آلِهِ وَصَحْبِهِ،</a:t>
            </a:r>
          </a:p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وَمَنْ تَبِعَهُمْ بِإِحْسَانٍ إِلَى يَوْمِ الدِّينِ</a:t>
            </a:r>
          </a:p>
          <a:p>
            <a:pPr algn="ctr" rtl="1"/>
            <a:endParaRPr lang="ar-SA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0" y="3956923"/>
            <a:ext cx="8701030" cy="2246769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kurniakan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Muhammad,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para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s-E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cara yang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s-E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Perkukuhkan perpaduan umat Islam di negeri Terengganu. Jadikanlah negeri ini negeri yang aman, maju lagi diberkati. Bukakanlah pintu-pintu rezeki dari segala penjuru. Kurniakanlah kepada kami nikmat kesejahteraan yang berterusan. Jauhkanlah negeri kami ini daripada segala malapetaka, musibah dan apa jua kemurkaan-Mu.. </a:t>
            </a: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8" y="2286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 Rabiul Akhir 1445H/ 3 November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D769F6-A83E-13AC-E464-A617695A3981}"/>
              </a:ext>
            </a:extLst>
          </p:cNvPr>
          <p:cNvSpPr/>
          <p:nvPr/>
        </p:nvSpPr>
        <p:spPr>
          <a:xfrm>
            <a:off x="1123949" y="289560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BERSEGERA MELAKSANAKAN KEBAIKAN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84589" y="3581400"/>
            <a:ext cx="8305800" cy="1670304"/>
          </a:xfrm>
          <a:prstGeom prst="roundRect">
            <a:avLst/>
          </a:prstGeom>
          <a:solidFill>
            <a:schemeClr val="bg2">
              <a:lumMod val="75000"/>
              <a:alpha val="6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Bersegera dalam melaksanakan kebaikan merupakan sikap yang terpuji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0808471C-4130-3D2E-1B60-244917EA6DA8}"/>
              </a:ext>
            </a:extLst>
          </p:cNvPr>
          <p:cNvSpPr/>
          <p:nvPr/>
        </p:nvSpPr>
        <p:spPr>
          <a:xfrm>
            <a:off x="484589" y="457200"/>
            <a:ext cx="7973611" cy="1699612"/>
          </a:xfrm>
          <a:prstGeom prst="roundRect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ruang dan kesempatan masa seharusnya diisi dengan amal ibadah dan kebajikan.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3891825" y="2655394"/>
            <a:ext cx="738788" cy="304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</a:t>
            </a:r>
          </a:p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Al-Baqarah, ayat 148: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888CBE-0481-4581-9465-16079F08DEB8}"/>
              </a:ext>
            </a:extLst>
          </p:cNvPr>
          <p:cNvSpPr/>
          <p:nvPr/>
        </p:nvSpPr>
        <p:spPr>
          <a:xfrm>
            <a:off x="498340" y="4180344"/>
            <a:ext cx="8147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“Dan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kiblat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dihadapkannya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berlumba-lumbalah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mengerjakan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kebaikan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berada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membawa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semua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Kiamat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Kuasa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atas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tiap-tiap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28696D-3DF0-4BC9-B131-B1B3E3A63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4" y="1429656"/>
            <a:ext cx="9144000" cy="24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91084" y="609600"/>
            <a:ext cx="8686800" cy="2362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 Nabi SAW pula menyeru agar setiap muslim segera beramal sebelum datangnya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 perkara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 berikut: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29048" y="33147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12242" y="4038601"/>
            <a:ext cx="8444484" cy="1371600"/>
          </a:xfrm>
          <a:prstGeom prst="roundRect">
            <a:avLst/>
          </a:prstGeom>
          <a:solidFill>
            <a:schemeClr val="bg1">
              <a:lumMod val="65000"/>
              <a:alpha val="6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Kefakiran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akan melupakan kamu daripada kewajipan.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4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12420796</TotalTime>
  <Words>1393</Words>
  <Application>Microsoft Office PowerPoint</Application>
  <PresentationFormat>On-screen Show (4:3)</PresentationFormat>
  <Paragraphs>182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1250</cp:revision>
  <dcterms:created xsi:type="dcterms:W3CDTF">2017-12-24T04:47:57Z</dcterms:created>
  <dcterms:modified xsi:type="dcterms:W3CDTF">2023-10-29T02:49:58Z</dcterms:modified>
</cp:coreProperties>
</file>